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68" r:id="rId2"/>
    <p:sldId id="341" r:id="rId3"/>
    <p:sldId id="354" r:id="rId4"/>
    <p:sldId id="361" r:id="rId5"/>
    <p:sldId id="342" r:id="rId6"/>
    <p:sldId id="355" r:id="rId7"/>
    <p:sldId id="356" r:id="rId8"/>
    <p:sldId id="353" r:id="rId9"/>
    <p:sldId id="360" r:id="rId10"/>
    <p:sldId id="343" r:id="rId11"/>
    <p:sldId id="344" r:id="rId12"/>
    <p:sldId id="345" r:id="rId13"/>
    <p:sldId id="349" r:id="rId14"/>
    <p:sldId id="350" r:id="rId15"/>
    <p:sldId id="346" r:id="rId16"/>
    <p:sldId id="347" r:id="rId17"/>
    <p:sldId id="351" r:id="rId18"/>
    <p:sldId id="348" r:id="rId19"/>
    <p:sldId id="352" r:id="rId20"/>
    <p:sldId id="358" r:id="rId21"/>
    <p:sldId id="340" r:id="rId22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>
        <p:scale>
          <a:sx n="51" d="100"/>
          <a:sy n="51" d="100"/>
        </p:scale>
        <p:origin x="30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4F3-5159-4DE6-8AC1-9C4A9E4BA451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3B0-F009-4C45-A940-09348804D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500906"/>
            <a:ext cx="9751454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ヨシュア　</a:t>
            </a:r>
            <a:r>
              <a:rPr lang="ja-JP" altLang="en-US" sz="7200" dirty="0"/>
              <a:t>３</a:t>
            </a:r>
            <a:r>
              <a:rPr lang="ja-JP" altLang="en-US" sz="7200" dirty="0" smtClean="0"/>
              <a:t>話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エリコのかんらく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3554" name="Picture 2" descr="http://ce.ag-j.or.jp/guide/2017/img/20171008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59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4578" name="Picture 2" descr="http://ce.ag-j.or.jp/guide/2017/img/20171008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1591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5602" name="Picture 2" descr="http://ce.ag-j.or.jp/guide/2017/img/20171008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4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7650" name="Picture 2" descr="http://ce.ag-j.or.jp/guide/2017/img/20171008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7650" name="Picture 2" descr="http://ce.ag-j.or.jp/guide/2017/img/20171008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0148" y="-16068204"/>
            <a:ext cx="34225901" cy="2566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6626" name="Picture 2" descr="http://ce.ag-j.or.jp/guide/2017/img/20171008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88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8674" name="Picture 2" descr="http://ce.ag-j.or.jp/guide/2017/img/20171008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12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8674" name="Picture 2" descr="http://ce.ag-j.or.jp/guide/2017/img/20171008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76629" y="-3386990"/>
            <a:ext cx="40087061" cy="3006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9698" name="Picture 2" descr="http://ce.ag-j.or.jp/guide/2017/img/20171008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3.33333E-6 L -4.35897E-6 0.00069 C -4.35897E-6 -0.00533 -4.35897E-6 -0.01019 -4.35897E-6 -0.01551 C -0.00256 -0.02292 -0.00256 -0.03056 -0.00256 -0.03773 C -0.00256 -0.0463 -0.00256 -0.05394 -0.00496 -0.06181 C -0.00496 -0.06598 -0.00496 -0.06898 -0.00496 -0.07315 C -0.00496 -0.08889 -0.00753 -0.1051 -0.00753 -0.12061 C -0.00753 -0.12477 -0.00753 -0.12848 -0.00753 -0.13195 C -0.00993 -0.15116 -0.00993 -0.1507 -0.0125 -0.16204 C -0.0149 -0.15348 -0.0125 -0.16135 -0.0125 -0.13681 C -0.0125 -0.13148 -0.0149 -0.11875 -0.0149 -0.11273 C -0.0149 -0.07269 -0.0149 -0.03241 -0.01746 0.00787 C -0.01746 0.01504 -0.01746 0.02152 -0.01746 0.0287 C -0.01746 0.03472 -0.01746 0.07199 -0.01987 0.09051 C -0.01987 0.09352 -0.01987 0.09606 -0.01987 0.09907 C -0.02227 0.08819 -0.01987 0.10139 -0.02227 0.07986 C -0.02227 0.07546 -0.02484 0.07245 -0.02484 0.06828 C -0.02724 0.01921 -0.03221 -0.0301 -0.03477 -0.07917 C -0.03477 -0.08704 -0.03477 -0.09607 -0.03718 -0.10324 C -0.03958 -0.12662 -0.04214 -0.14885 -0.04214 -0.17153 C -0.04214 -0.1757 -0.04214 -0.18056 -0.04455 -0.18426 C -0.04455 -0.1919 -0.04455 -0.19908 -0.04455 -0.20625 C -0.04711 -0.18959 -0.04711 -0.20625 -0.04711 -0.16667 L -0.04951 -0.13982 C -0.04951 -0.07014 -0.04951 -0.00116 -0.04951 0.06828 C -0.04951 0.10139 -0.04711 0.00301 -0.04711 -0.0301 C -0.04711 -0.07315 -0.04951 -0.11574 -0.04951 -0.15903 C -0.05448 -0.1044 -0.04951 -0.15486 -0.05208 -0.00787 C -0.05208 0.00115 -0.05208 0.01018 -0.05208 0.01921 C -0.05208 0.01805 -0.05448 0.01736 -0.05448 0.0162 C -0.05448 0.0125 -0.05448 0.00833 -0.05448 0.00486 C -0.05448 3.33333E-6 -0.05448 -0.00486 -0.05448 -0.00973 C -0.05448 -0.0125 -0.05705 -0.01551 -0.05705 -0.01922 C -0.06442 -0.13195 -0.05705 -0.10023 -0.06442 -0.13195 C -0.06682 -0.11088 -0.06442 -0.12894 -0.06682 -0.08889 C -0.06682 -0.07986 -0.06682 -0.07431 -0.06682 -0.06551 C -0.06682 -0.07385 -0.06939 -0.08588 -0.06939 -0.09352 C -0.06939 -0.09723 -0.06939 -0.10023 -0.07179 -0.10324 C -0.07179 -0.11088 -0.07435 -0.11945 -0.07435 -0.12709 C -0.07435 -0.10672 -0.07676 -0.08588 -0.07179 -0.06551 C -0.07179 -0.05764 -0.06939 -0.07199 -0.06682 -0.07616 C -0.06442 -0.08287 -0.06185 -0.09051 -0.05705 -0.09723 C -0.05208 -0.10672 -0.04951 -0.11644 -0.04455 -0.12547 C -0.04214 -0.12848 -0.04214 -0.13079 -0.03958 -0.1338 C -0.03718 -0.13912 -0.03477 -0.14584 -0.03221 -0.15116 C -0.0298 -0.15301 -0.03221 -0.14699 -0.03477 -0.14468 C -0.03477 -0.14329 -0.03477 -0.14098 -0.03477 -0.13982 C -0.03958 -0.12894 -0.03958 -0.12871 -0.04214 -0.12408 C -0.04214 -0.11528 -0.04214 -0.1051 -0.03958 -0.09723 C -0.03958 -0.08588 -0.03718 -0.07686 -0.03477 -0.06667 C -0.03477 -0.06551 -0.03221 -0.06366 -0.03221 -0.06297 C -0.03221 -0.06551 -0.03221 -0.06667 -0.03221 -0.06829 C -0.03221 -0.07385 -0.03221 -0.08148 -0.03221 -0.0875 C -0.03221 -0.09236 -0.0298 -0.09723 -0.0298 -0.10209 C -0.0298 -0.10926 -0.0298 -0.11644 -0.0298 -0.12408 C -0.0298 -0.1213 -0.02724 -0.11945 -0.02724 -0.11574 C -0.02484 -0.1044 -0.02724 -0.1051 -0.02484 -0.09352 C -0.02484 -0.09121 -0.02484 -0.08889 -0.02484 -0.08588 C -0.02227 -0.09491 -0.02484 -0.08704 -0.02227 -0.1051 C -0.02227 -0.10625 -0.01987 -0.10672 -0.01987 -0.10811 C -0.01987 -0.11158 -0.01987 -0.11574 -0.01987 -0.11945 C -0.01987 -0.11528 -0.01987 -0.11042 -0.01987 -0.10672 C -0.01746 -0.10255 -0.01746 -0.09908 -0.01746 -0.09537 C -0.01746 -0.09005 -0.01746 -0.08449 -0.01746 -0.07917 C -0.0149 -0.06181 -0.01746 -0.08033 -0.0149 -0.06551 C -0.0149 -0.08704 -0.0149 -0.08403 -0.01746 -0.07917 C -0.01746 -0.07871 -0.01987 -0.07871 -0.01987 -0.07801 L -0.05945 -0.09051 C -0.06185 -0.09121 -0.05945 -0.08635 -0.06185 -0.08102 C -0.06185 -0.08449 -0.06185 -0.0882 -0.06185 -0.09236 C -0.06442 -0.09422 -0.06442 -0.09653 -0.06442 -0.09838 C -0.06442 -0.10209 -0.06442 -0.1051 -0.06442 -0.10811 C -0.06939 -0.13496 -0.06442 -0.1044 -0.06682 -0.12894 C -0.06682 -0.12709 -0.06939 -0.12593 -0.06939 -0.12408 C -0.06939 -0.12061 -0.06939 -0.11273 -0.06939 -0.11227 L -0.06442 -0.10672 L -0.11875 -0.14769 " pathEditMode="relative" rAng="0" ptsTypes="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6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2770" name="Picture 2" descr="http://ce.ag-j.or.jp/guide/2017/img/20171008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7002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1506" name="Picture 2" descr="http://ce.ag-j.or.jp/guide/2017/img/20171008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2770" name="Picture 2" descr="http://ce.ag-j.or.jp/guide/2017/img/20171008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7002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./swfu/d/auto_bxd2H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32" y="223460"/>
            <a:ext cx="7099950" cy="634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908543" y="4811964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ce.ag-j.or.jp/guide/2018/img/20180107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1" y="197702"/>
            <a:ext cx="4612909" cy="345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e.ag-j.or.jp/guide/2018/img/20180107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47" y="299438"/>
            <a:ext cx="4341612" cy="32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8/img/20180204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80063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e.ag-j.or.jp/guide/2017/img/20171008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52" y="-400318"/>
            <a:ext cx="1078008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333461" y="-191464"/>
            <a:ext cx="6280970" cy="7506664"/>
          </a:xfrm>
          <a:prstGeom prst="rect">
            <a:avLst/>
          </a:prstGeom>
          <a:noFill/>
          <a:ln w="146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5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1506" name="Picture 2" descr="http://ce.ag-j.or.jp/guide/2017/img/20171008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e.ag-j.or.jp/guide/2017/img/20171008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02" y="182564"/>
            <a:ext cx="1078008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e.ag-j.or.jp/guide/2018/img/20180204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05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2530" name="Picture 2" descr="http://ce.ag-j.or.jp/guide/2017/img/20171008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7" y="-396988"/>
            <a:ext cx="9906000" cy="990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644980" y="133308"/>
            <a:ext cx="296214" cy="64928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14659" y="1202542"/>
            <a:ext cx="6053070" cy="3477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9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17/img/20170924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4" y="-22108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629436" y="1825625"/>
            <a:ext cx="2323564" cy="2709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668868" y="1153777"/>
            <a:ext cx="244699" cy="30189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8/img/20180204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2443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029200" y="-191464"/>
            <a:ext cx="6280970" cy="7506664"/>
          </a:xfrm>
          <a:prstGeom prst="rect">
            <a:avLst/>
          </a:prstGeom>
          <a:noFill/>
          <a:ln w="146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-1257299" y="-191464"/>
            <a:ext cx="6210299" cy="7400443"/>
            <a:chOff x="-1768598" y="-544015"/>
            <a:chExt cx="7168182" cy="7859215"/>
          </a:xfrm>
        </p:grpSpPr>
        <p:pic>
          <p:nvPicPr>
            <p:cNvPr id="7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68598" y="-544015"/>
              <a:ext cx="4047655" cy="7715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929" y="-400642"/>
              <a:ext cx="4047655" cy="7715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21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4.07407E-6 L -0.55962 0.389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1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2</Words>
  <Application>Microsoft Office PowerPoint</Application>
  <PresentationFormat>A4 210 x 297 mm</PresentationFormat>
  <Paragraphs>2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Office テーマ</vt:lpstr>
      <vt:lpstr>ヨシュア　３話  エリコのかんらく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80</cp:revision>
  <dcterms:created xsi:type="dcterms:W3CDTF">2020-02-20T04:06:50Z</dcterms:created>
  <dcterms:modified xsi:type="dcterms:W3CDTF">2020-04-24T01:44:21Z</dcterms:modified>
</cp:coreProperties>
</file>